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CD"/>
    <a:srgbClr val="F29ED8"/>
    <a:srgbClr val="FFA6E2"/>
    <a:srgbClr val="FB28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86"/>
    <p:restoredTop sz="94745"/>
  </p:normalViewPr>
  <p:slideViewPr>
    <p:cSldViewPr snapToGrid="0" snapToObjects="1">
      <p:cViewPr varScale="1">
        <p:scale>
          <a:sx n="83" d="100"/>
          <a:sy n="83" d="100"/>
        </p:scale>
        <p:origin x="208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36E87-DB59-D543-A65F-51721B317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005910-C00E-9D41-A916-D64ACC3AD8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95679-0F74-0B44-AF11-2EBBB9551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E295F-2FEA-7941-9901-12A7BA39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0E840-8368-8B4A-94C0-CDC5803A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176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A614-B1DC-2146-B5D1-3FD11BB7B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AAE0A8-E850-4645-B65F-ADE4465DD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859F4-50F9-6C49-A8E4-86E00A15D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C20A2-DBB3-064E-991C-8ADAF934E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0444A-0A09-8B43-85BE-2D6E9EA6E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43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225652-D93F-C248-9A8C-E954A84FC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586F4D-4309-3A47-95A1-1C6C578B7A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F6DEE-83A9-A246-8100-1F2A7EC3E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BDE3FB-5AF2-C84D-9D40-AA612A50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653E-5213-5349-9308-45F992021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3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ACA19-E627-DB42-9BEB-856AB3806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37BF9-8E9F-DD49-83D5-0A071B910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0F558-9428-E14A-9194-28F9F753A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377F-959C-E840-91D8-82BC6F9D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5CC72-4AB1-D64E-9758-0C3A8B232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0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DD9E3-15F5-CB43-A190-EF8BD739F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DE27C6-3026-264F-9B0D-5E9C24360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C2D88-4685-6E47-9CE4-7DF4904C2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59806-3389-924B-B52E-8F6F6FA24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E041F-7818-814D-8566-E496536A8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27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10FCA-CEB7-7944-9AC9-05242441A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67733-BD80-F740-9F60-A01A862CB7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98380-0450-5D4B-A0D8-2CEBDFA08D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FACEB-E29B-9C4B-BB8C-8A84338F4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AC4F0-E425-3A45-88D5-33FFB0CD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8AF87-558E-5441-BFE7-E25A106C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8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74A31-B8E9-4448-B6E3-2141497F2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737FA7-0057-EE45-9FD2-2F9F639F7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D8987-05DA-E74E-89E0-9EC5CCF7B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D2B99-BC10-2E45-B1CC-B36CADC03C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B50AC7-906F-D84E-8AF8-0954842A13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C68F0-BBDB-6D42-8CB5-1A353FDEB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AED0B-5D0E-2B4B-8AA0-B845831E0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5981F-201F-D442-BED5-22F4E23AB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6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BDF63-FB01-F943-8615-372DEF9D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351FC7-7637-D641-8826-D1695D557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56A97B-792D-0643-B974-E665C0986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5B0057-7F7C-5643-A692-E4B190BF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9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4E8F1-85B2-5E42-97B8-4B48BDC7D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9007F-1052-624A-B023-0661DE561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2FEEE-53F2-CE49-9F22-3D256493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37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10676-C842-4D45-93E9-915AF0A0E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945E1-CF2F-F543-8563-839B7E710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A82A5C-E4D3-0C41-A0FD-C668356F9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01F6B-10C3-CD49-AD79-296BAACEC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3D07F-2227-B343-93FA-55069B19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D4D8D-3597-7345-A4D8-EA7757078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35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A6286-F80E-2B49-91EB-2015F3116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9B6F87-CB53-EC4F-98BC-D6923A69AF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99084-2506-C742-A783-201304C8C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5B086-337E-6247-BCF6-6556070B5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3CF34-3CCF-0841-ADD5-6B3DA3E1E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08C2C-FA8C-A54B-9428-B583705E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6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6F419F-2BEB-5841-9B2E-2AED8A6C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6A490-E752-5444-AE28-55C0E5A80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74D52-4A21-C846-A853-4AF1FF1E9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373CE-933B-C14D-9B69-A4BE0D23915B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7BE20-59D4-0544-BE13-FD31B17D2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8E1EE-E62C-9042-A462-41ACD7400C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0F633-9CCC-8D4E-B90B-D1F64A775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8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A662D1-B132-4841-90C6-13B7AA7B8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493" y="3315"/>
            <a:ext cx="5141013" cy="685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Sun</dc:creator>
  <cp:lastModifiedBy>Daniel Sun</cp:lastModifiedBy>
  <cp:revision>4</cp:revision>
  <dcterms:created xsi:type="dcterms:W3CDTF">2020-05-06T23:29:21Z</dcterms:created>
  <dcterms:modified xsi:type="dcterms:W3CDTF">2020-05-07T00:47:21Z</dcterms:modified>
</cp:coreProperties>
</file>

<file path=docProps/thumbnail.jpeg>
</file>